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2404050"/>
  <p:notesSz cx="6858000" cy="9144000"/>
  <p:defaultTextStyle>
    <a:defPPr>
      <a:defRPr lang="fr-FR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87"/>
    <a:srgbClr val="090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3234" y="30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203" y="10066265"/>
            <a:ext cx="18362295" cy="694586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1957" y="1297670"/>
            <a:ext cx="4860608" cy="2764845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135" y="1297670"/>
            <a:ext cx="14221778" cy="2764845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465" y="20822604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6465" y="13734223"/>
            <a:ext cx="18362295" cy="7088382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135" y="7560950"/>
            <a:ext cx="9541193" cy="21385174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81372" y="7560950"/>
            <a:ext cx="9541193" cy="21385174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137" y="7253408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80137" y="10276283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973874" y="7253408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973874" y="10276283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137" y="1290163"/>
            <a:ext cx="7107140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11" cy="27655960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0137" y="6780850"/>
            <a:ext cx="7107140" cy="22165274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4280" y="22682837"/>
            <a:ext cx="12961620" cy="267783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34280" y="2895361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34280" y="25360675"/>
            <a:ext cx="12961620" cy="3802972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135" y="7560950"/>
            <a:ext cx="19442430" cy="21385174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01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A784C-A65C-4FD6-A236-9825C771FCF5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80923" y="30033758"/>
            <a:ext cx="6840855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4819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F89DE-C751-3E56-1395-77B0A0025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633" y="2721732"/>
            <a:ext cx="3697425" cy="18775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71534" y="4536729"/>
            <a:ext cx="18954382" cy="388709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4025"/>
              </a:spcBef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 Paper Format</a:t>
            </a:r>
          </a:p>
          <a:p>
            <a:pPr algn="ctr" defTabSz="54396">
              <a:lnSpc>
                <a:spcPct val="150000"/>
              </a:lnSpc>
              <a:spcBef>
                <a:spcPts val="2400"/>
              </a:spcBef>
              <a:spcAft>
                <a:spcPts val="1100"/>
              </a:spcAft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Name Author1</a:t>
            </a:r>
            <a:r>
              <a:rPr lang="en-US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Full Name Author2</a:t>
            </a:r>
            <a:r>
              <a:rPr lang="en-US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fr-FR" sz="48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baseline="300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Affiliation and mailing address of Author 1</a:t>
            </a:r>
            <a:endParaRPr lang="fr-FR" sz="2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baseline="300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Affiliation and mailing address of Author 2</a:t>
            </a:r>
            <a:endParaRPr lang="fr-FR" sz="2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50103" y="8641187"/>
            <a:ext cx="8326099" cy="6453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Abstract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instructions in this document are guidelines for preparing a POSTER for submission to ICME’2019. This document can be used as a Power Point template.</a:t>
            </a:r>
            <a:endParaRPr lang="fr-FR" sz="2800" dirty="0"/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The size of the poster is 60 cm by 90 cm</a:t>
            </a:r>
            <a:endParaRPr lang="fr-FR" sz="2800" dirty="0"/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Title paragraph: Arial 32 ; Bold</a:t>
            </a:r>
            <a:endParaRPr lang="fr-FR" sz="2800" dirty="0"/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subtitles: in italic, Arial 26 ; Bold</a:t>
            </a:r>
            <a:endParaRPr lang="fr-FR" sz="2800" dirty="0"/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Paragraph text: Arial 24</a:t>
            </a: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1534" y="15689989"/>
            <a:ext cx="8326099" cy="14279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 1</a:t>
            </a:r>
          </a:p>
          <a:p>
            <a:pPr algn="just">
              <a:lnSpc>
                <a:spcPct val="114000"/>
              </a:lnSpc>
            </a:pPr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Tables and figures must be presented according to the following models. You must specify the number and the title.</a:t>
            </a:r>
          </a:p>
          <a:p>
            <a:pPr algn="just">
              <a:lnSpc>
                <a:spcPct val="114000"/>
              </a:lnSpc>
            </a:pPr>
            <a:endParaRPr lang="fr-FR" sz="28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801350" y="8641185"/>
            <a:ext cx="9501254" cy="14771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2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Mention here your:</a:t>
            </a: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 - results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 - Discussions</a:t>
            </a: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801350" y="23993549"/>
            <a:ext cx="9501254" cy="5962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Conclusion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Mention here your:</a:t>
            </a: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 - Conclusion 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 - next works</a:t>
            </a: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078" t="27303" r="14319" b="9401"/>
          <a:stretch>
            <a:fillRect/>
          </a:stretch>
        </p:blipFill>
        <p:spPr bwMode="auto">
          <a:xfrm>
            <a:off x="1689182" y="23973164"/>
            <a:ext cx="7690802" cy="44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à coins arrondis 19"/>
          <p:cNvSpPr/>
          <p:nvPr/>
        </p:nvSpPr>
        <p:spPr>
          <a:xfrm>
            <a:off x="3464583" y="23048103"/>
            <a:ext cx="4140000" cy="612000"/>
          </a:xfrm>
          <a:prstGeom prst="roundRect">
            <a:avLst/>
          </a:prstGeom>
          <a:noFill/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26312"/>
              </p:ext>
            </p:extLst>
          </p:nvPr>
        </p:nvGraphicFramePr>
        <p:xfrm>
          <a:off x="1728724" y="19573317"/>
          <a:ext cx="7786743" cy="23972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43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Model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P</a:t>
                      </a:r>
                      <a:r>
                        <a:rPr lang="en-US" sz="2400" baseline="-25000" dirty="0" err="1"/>
                        <a:t>n</a:t>
                      </a:r>
                      <a:r>
                        <a:rPr lang="en-US" sz="2400" dirty="0"/>
                        <a:t> [W]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Ø [m]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d</a:t>
                      </a:r>
                      <a:r>
                        <a:rPr lang="en-US" sz="2400" dirty="0"/>
                        <a:t> 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n</a:t>
                      </a:r>
                      <a:r>
                        <a:rPr lang="en-US" sz="2400" dirty="0"/>
                        <a:t> 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c</a:t>
                      </a:r>
                      <a:r>
                        <a:rPr lang="en-US" sz="2400" dirty="0"/>
                        <a:t>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C1: Cyclone 1kW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1000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2,7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2,5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9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sky: Skystream 3.7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1800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3,72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2,5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9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C3: Cyclone 3kW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3000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4,5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2,5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15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3464583" y="18650297"/>
            <a:ext cx="4140000" cy="612000"/>
          </a:xfrm>
          <a:prstGeom prst="roundRect">
            <a:avLst/>
          </a:prstGeom>
          <a:noFill/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Table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1390" y="11911441"/>
            <a:ext cx="8700641" cy="53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à coins arrondis 25"/>
          <p:cNvSpPr/>
          <p:nvPr/>
        </p:nvSpPr>
        <p:spPr>
          <a:xfrm>
            <a:off x="13579564" y="11347218"/>
            <a:ext cx="4140000" cy="612000"/>
          </a:xfrm>
          <a:prstGeom prst="roundRect">
            <a:avLst/>
          </a:prstGeom>
          <a:noFill/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7096" y="17866040"/>
            <a:ext cx="8424936" cy="54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à coins arrondis 27"/>
          <p:cNvSpPr/>
          <p:nvPr/>
        </p:nvSpPr>
        <p:spPr>
          <a:xfrm>
            <a:off x="13587432" y="17274460"/>
            <a:ext cx="4140000" cy="612000"/>
          </a:xfrm>
          <a:prstGeom prst="roundRect">
            <a:avLst/>
          </a:prstGeom>
          <a:noFill/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430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861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291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722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7152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583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8013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3444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853DE0-D037-A386-F41F-606C6D5C7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930" y="483833"/>
            <a:ext cx="3457674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9">
            <a:extLst>
              <a:ext uri="{FF2B5EF4-FFF2-40B4-BE49-F238E27FC236}">
                <a16:creationId xmlns:a16="http://schemas.microsoft.com/office/drawing/2014/main" id="{9DD7A79A-E442-F13F-9979-E0597CB22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46" y="346057"/>
            <a:ext cx="588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214047-9A19-65EE-C70E-75ABF98F12D0}"/>
              </a:ext>
            </a:extLst>
          </p:cNvPr>
          <p:cNvSpPr txBox="1"/>
          <p:nvPr/>
        </p:nvSpPr>
        <p:spPr>
          <a:xfrm>
            <a:off x="6036421" y="144241"/>
            <a:ext cx="10801350" cy="262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National Conference on Applied Sciences and Engineering 2025 </a:t>
            </a:r>
            <a:r>
              <a:rPr lang="fr-FR" sz="3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NCASE 2025</a:t>
            </a:r>
            <a:r>
              <a:rPr lang="ar-SA" sz="3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‎</a:t>
            </a:r>
            <a:r>
              <a:rPr lang="fr-FR" sz="38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16EB5E-054F-9A1A-5DC1-49C467F6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510" y="30310202"/>
            <a:ext cx="3697425" cy="1877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3F9093-56EE-F7E1-AD2F-FE108FD59FC5}"/>
              </a:ext>
            </a:extLst>
          </p:cNvPr>
          <p:cNvSpPr txBox="1"/>
          <p:nvPr/>
        </p:nvSpPr>
        <p:spPr>
          <a:xfrm>
            <a:off x="1343571" y="30534019"/>
            <a:ext cx="10801350" cy="114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National Conference on Applied Sciences and Engineering 2025 </a:t>
            </a:r>
            <a:r>
              <a:rPr lang="fr-FR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NCASE 2025</a:t>
            </a:r>
            <a:r>
              <a:rPr lang="ar-SA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‎</a:t>
            </a:r>
            <a:r>
              <a:rPr lang="fr-FR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ode QR — Wikipédia">
            <a:extLst>
              <a:ext uri="{FF2B5EF4-FFF2-40B4-BE49-F238E27FC236}">
                <a16:creationId xmlns:a16="http://schemas.microsoft.com/office/drawing/2014/main" id="{F8F3A96A-3273-051E-0443-F4814B05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930" y="30310201"/>
            <a:ext cx="1877600" cy="18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230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Yacine KARMI</cp:lastModifiedBy>
  <cp:revision>18</cp:revision>
  <dcterms:created xsi:type="dcterms:W3CDTF">2020-09-11T16:34:21Z</dcterms:created>
  <dcterms:modified xsi:type="dcterms:W3CDTF">2025-06-12T18:42:36Z</dcterms:modified>
</cp:coreProperties>
</file>